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68" r:id="rId2"/>
    <p:sldId id="261" r:id="rId3"/>
    <p:sldId id="257" r:id="rId4"/>
    <p:sldId id="266" r:id="rId5"/>
    <p:sldId id="258" r:id="rId6"/>
    <p:sldId id="259" r:id="rId7"/>
    <p:sldId id="260" r:id="rId8"/>
    <p:sldId id="265" r:id="rId9"/>
    <p:sldId id="262" r:id="rId10"/>
    <p:sldId id="263" r:id="rId11"/>
    <p:sldId id="264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939"/>
    <p:restoredTop sz="95921"/>
  </p:normalViewPr>
  <p:slideViewPr>
    <p:cSldViewPr snapToGrid="0" snapToObjects="1">
      <p:cViewPr>
        <p:scale>
          <a:sx n="124" d="100"/>
          <a:sy n="124" d="100"/>
        </p:scale>
        <p:origin x="816" y="8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4/8/20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4/8/20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4/8/20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4/8/20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4/8/20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dirty="0"/>
              <a:pPr/>
              <a:t>4/8/20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4/8/20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B96C74-70E0-8149-95AD-B4D7D44E4E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83965" y="1078983"/>
            <a:ext cx="8637073" cy="2541431"/>
          </a:xfrm>
        </p:spPr>
        <p:txBody>
          <a:bodyPr/>
          <a:lstStyle/>
          <a:p>
            <a:r>
              <a:rPr lang="en-US" dirty="0"/>
              <a:t>BIG DATA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379570-5DFD-D346-B6F5-A79B48F877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3966" y="1749374"/>
            <a:ext cx="8637072" cy="977621"/>
          </a:xfrm>
        </p:spPr>
        <p:txBody>
          <a:bodyPr/>
          <a:lstStyle/>
          <a:p>
            <a:r>
              <a:rPr lang="en-US" dirty="0"/>
              <a:t>WELCOME</a:t>
            </a:r>
          </a:p>
          <a:p>
            <a:r>
              <a:rPr lang="en-US" dirty="0"/>
              <a:t>TO</a:t>
            </a:r>
          </a:p>
        </p:txBody>
      </p:sp>
    </p:spTree>
    <p:extLst>
      <p:ext uri="{BB962C8B-B14F-4D97-AF65-F5344CB8AC3E}">
        <p14:creationId xmlns:p14="http://schemas.microsoft.com/office/powerpoint/2010/main" val="30307318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11E304-2E34-E947-BC58-B94B0A7F3F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>
            <a:normAutofit/>
          </a:bodyPr>
          <a:lstStyle/>
          <a:p>
            <a:r>
              <a:rPr lang="en-US" dirty="0"/>
              <a:t>Regions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8D73C2D-0300-4D77-B110-17D9D8C666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4"/>
            <a:ext cx="4949221" cy="3450613"/>
          </a:xfrm>
        </p:spPr>
        <p:txBody>
          <a:bodyPr>
            <a:normAutofit/>
          </a:bodyPr>
          <a:lstStyle/>
          <a:p>
            <a:r>
              <a:rPr lang="en-US" dirty="0"/>
              <a:t>Region</a:t>
            </a:r>
          </a:p>
          <a:p>
            <a:pPr lvl="1"/>
            <a:r>
              <a:rPr lang="en-US" dirty="0"/>
              <a:t>Consists of all the rows between the start key and the end key which are assigned to that </a:t>
            </a:r>
            <a:r>
              <a:rPr lang="en-US" b="1" dirty="0"/>
              <a:t>Region.</a:t>
            </a:r>
          </a:p>
          <a:p>
            <a:pPr lvl="1"/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1D8C22D-2661-DB41-81F3-4CB6609E58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866" t="14934" r="30883" b="3255"/>
          <a:stretch/>
        </p:blipFill>
        <p:spPr>
          <a:xfrm>
            <a:off x="6784258" y="2168245"/>
            <a:ext cx="3182783" cy="3298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8717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E30F91-0063-0741-8644-6DE90CEEC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Zookeeper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FC18AD-ABC6-D84E-8723-44BD5271B0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Zookeeper</a:t>
            </a:r>
          </a:p>
          <a:p>
            <a:pPr lvl="1"/>
            <a:r>
              <a:rPr lang="en-US" dirty="0"/>
              <a:t>Distributed coordination service</a:t>
            </a:r>
          </a:p>
          <a:p>
            <a:pPr lvl="1"/>
            <a:r>
              <a:rPr lang="en-US" dirty="0"/>
              <a:t>Maintain server state in the HBase Cluster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60649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2036D8-CBDB-A247-96CB-EE41D184C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>
            <a:normAutofit/>
          </a:bodyPr>
          <a:lstStyle/>
          <a:p>
            <a:r>
              <a:rPr lang="en-US" dirty="0"/>
              <a:t>Cap Theorem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236166E-BBC0-4965-BB88-0B3CF282CA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4"/>
            <a:ext cx="4820634" cy="3450613"/>
          </a:xfrm>
        </p:spPr>
        <p:txBody>
          <a:bodyPr>
            <a:normAutofit/>
          </a:bodyPr>
          <a:lstStyle/>
          <a:p>
            <a:r>
              <a:rPr lang="en-US" dirty="0"/>
              <a:t>Consistency</a:t>
            </a:r>
          </a:p>
          <a:p>
            <a:r>
              <a:rPr lang="en-US" dirty="0"/>
              <a:t>Availability</a:t>
            </a:r>
          </a:p>
          <a:p>
            <a:r>
              <a:rPr lang="en-US" dirty="0"/>
              <a:t>Partition tolerance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657A34-5A98-2E4D-AF38-D455039C41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7868" y="2163890"/>
            <a:ext cx="3723420" cy="2950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1437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6B28C-03EF-1D4F-AE88-0BCB78692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8938579C-CA78-8449-8D08-26112D80EC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9679" y="2187352"/>
            <a:ext cx="2794000" cy="1193800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366C27E2-216F-1749-8950-3BA42BFE2B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3679" y="3151187"/>
            <a:ext cx="2768600" cy="1143000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94DDA2B3-3D09-2447-867B-AFAB042281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5450" y="4294187"/>
            <a:ext cx="2755900" cy="115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9087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D9F037-AE26-7845-BB4C-773C58AC2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Hbase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E4E08D-3316-0446-BB13-9DAEB1A95E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HBase is a column-oriented database management system derived from Google's NoSQL database ”Big Table” that runs on HDFS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884328-8501-7D4B-95FD-37D760E103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5526" y="2605431"/>
            <a:ext cx="3721100" cy="270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1953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9B729-933F-4B4B-88DB-5FE67AA245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Hbase</a:t>
            </a:r>
            <a:r>
              <a:rPr lang="en-US" dirty="0"/>
              <a:t> Use case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7A2CBD-7EDA-0D46-B92E-E6D765F67C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Stores billions of records of rows</a:t>
            </a:r>
          </a:p>
          <a:p>
            <a:r>
              <a:rPr lang="en-US" dirty="0"/>
              <a:t>Perform faster processing of records using SQL queries</a:t>
            </a:r>
          </a:p>
          <a:p>
            <a:r>
              <a:rPr lang="en-US" dirty="0"/>
              <a:t>Used in industries likes </a:t>
            </a:r>
          </a:p>
          <a:p>
            <a:pPr lvl="1"/>
            <a:r>
              <a:rPr lang="en-US" dirty="0"/>
              <a:t>Medical</a:t>
            </a:r>
          </a:p>
          <a:p>
            <a:pPr lvl="1"/>
            <a:r>
              <a:rPr lang="en-US" dirty="0"/>
              <a:t>E-commerce</a:t>
            </a:r>
          </a:p>
          <a:p>
            <a:pPr lvl="1"/>
            <a:r>
              <a:rPr lang="en-US" dirty="0"/>
              <a:t>Sports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46193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D8A9BD-4A92-8A4D-AE00-3DA038CF5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Hbase</a:t>
            </a:r>
            <a:r>
              <a:rPr lang="en-US" dirty="0"/>
              <a:t>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AF7231-07A1-3D48-81BF-3E602604D1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Scalable</a:t>
            </a:r>
          </a:p>
          <a:p>
            <a:r>
              <a:rPr lang="en-US" dirty="0"/>
              <a:t>Automatic Failure Support</a:t>
            </a:r>
          </a:p>
          <a:p>
            <a:r>
              <a:rPr lang="en-US" dirty="0"/>
              <a:t>Consistent read and write</a:t>
            </a:r>
          </a:p>
          <a:p>
            <a:r>
              <a:rPr lang="en-US" dirty="0"/>
              <a:t>Java API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7740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FF40D6-1945-F442-9F3D-256254FE93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Hbase</a:t>
            </a:r>
            <a:r>
              <a:rPr lang="en-US" dirty="0"/>
              <a:t> column Storage</a:t>
            </a: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A3C3EB86-C009-BE4C-BDC1-6B16BDBE14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4851" y="2067338"/>
            <a:ext cx="8642297" cy="3600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2670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FF40D6-1945-F442-9F3D-256254FE93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Hbase</a:t>
            </a:r>
            <a:r>
              <a:rPr lang="en-US" dirty="0"/>
              <a:t> column Storage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E208AADF-0E12-B54A-A73D-17EF1AC6C9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45931" y="2016125"/>
            <a:ext cx="6414462" cy="3449638"/>
          </a:xfrm>
        </p:spPr>
      </p:pic>
    </p:spTree>
    <p:extLst>
      <p:ext uri="{BB962C8B-B14F-4D97-AF65-F5344CB8AC3E}">
        <p14:creationId xmlns:p14="http://schemas.microsoft.com/office/powerpoint/2010/main" val="6510737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72302-3226-3849-9ECC-7A563691AE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BCF065B-7589-134D-B474-2113960B86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" t="6268" r="-667" b="8084"/>
          <a:stretch/>
        </p:blipFill>
        <p:spPr>
          <a:xfrm>
            <a:off x="2711385" y="2030320"/>
            <a:ext cx="7120243" cy="3771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346970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109</Words>
  <Application>Microsoft Macintosh PowerPoint</Application>
  <PresentationFormat>Widescreen</PresentationFormat>
  <Paragraphs>32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Gill Sans MT</vt:lpstr>
      <vt:lpstr>Gallery</vt:lpstr>
      <vt:lpstr>BIG DATA</vt:lpstr>
      <vt:lpstr>Cap Theorem</vt:lpstr>
      <vt:lpstr>History</vt:lpstr>
      <vt:lpstr>Hbase</vt:lpstr>
      <vt:lpstr>Hbase Use case</vt:lpstr>
      <vt:lpstr>Hbase Features</vt:lpstr>
      <vt:lpstr>Hbase column Storage</vt:lpstr>
      <vt:lpstr>Hbase column Storage</vt:lpstr>
      <vt:lpstr>Architecture</vt:lpstr>
      <vt:lpstr>Regions</vt:lpstr>
      <vt:lpstr>Zookeeper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BIG DATA</dc:title>
  <dc:creator>Rahib Amin</dc:creator>
  <cp:lastModifiedBy>Rahib Amin</cp:lastModifiedBy>
  <cp:revision>2</cp:revision>
  <dcterms:created xsi:type="dcterms:W3CDTF">2020-04-09T03:22:39Z</dcterms:created>
  <dcterms:modified xsi:type="dcterms:W3CDTF">2020-04-09T03:32:14Z</dcterms:modified>
</cp:coreProperties>
</file>